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Montserrat Bold" charset="1" panose="00000800000000000000"/>
      <p:regular r:id="rId7"/>
    </p:embeddedFont>
    <p:embeddedFont>
      <p:font typeface="Montserrat" charset="1" panose="000005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ED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35987" y="2602310"/>
            <a:ext cx="14147866" cy="803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500"/>
              </a:lnSpc>
            </a:pPr>
            <a:r>
              <a:rPr lang="en-US" sz="5000" b="true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Wondering How to Start Your Job Search?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714447" y="3586356"/>
            <a:ext cx="11009881" cy="5295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9"/>
              </a:lnSpc>
            </a:pPr>
            <a:r>
              <a:rPr lang="en-US" sz="3299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Master’s Career Training Platform</a:t>
            </a:r>
          </a:p>
        </p:txBody>
      </p:sp>
      <p:sp>
        <p:nvSpPr>
          <p:cNvPr name="AutoShape 4" id="4"/>
          <p:cNvSpPr/>
          <p:nvPr/>
        </p:nvSpPr>
        <p:spPr>
          <a:xfrm flipH="true">
            <a:off x="1735987" y="4657725"/>
            <a:ext cx="2239733" cy="0"/>
          </a:xfrm>
          <a:prstGeom prst="line">
            <a:avLst/>
          </a:prstGeom>
          <a:ln cap="flat" w="19050">
            <a:solidFill>
              <a:srgbClr val="F1F0EE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1735987" y="5162550"/>
            <a:ext cx="11566333" cy="15443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Starting a job search can feel overwhelming. But as a master's student, you already have access to Beyond Graduate School — a career training platform built for exactly this moment. Log in to access on-demand videos, workbooks, and live webinars with the information you need to navigate a competitive job market.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449579" y="7859414"/>
            <a:ext cx="10616145" cy="10229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59"/>
              </a:lnSpc>
            </a:pPr>
            <a:r>
              <a:rPr lang="en-US" sz="2400" spc="3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Log in to get started at:</a:t>
            </a:r>
            <a:r>
              <a:rPr lang="en-US" sz="2400" spc="3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  <a:p>
            <a:pPr algn="l">
              <a:lnSpc>
                <a:spcPts val="4619"/>
              </a:lnSpc>
              <a:spcBef>
                <a:spcPct val="0"/>
              </a:spcBef>
            </a:pPr>
            <a:r>
              <a:rPr lang="en-US" b="true" sz="2799" spc="3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institutions.beyondgradschool.com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27787" y="388412"/>
            <a:ext cx="6437085" cy="1985269"/>
          </a:xfrm>
          <a:custGeom>
            <a:avLst/>
            <a:gdLst/>
            <a:ahLst/>
            <a:cxnLst/>
            <a:rect r="r" b="b" t="t" l="l"/>
            <a:pathLst>
              <a:path h="1985269" w="6437085">
                <a:moveTo>
                  <a:pt x="0" y="0"/>
                </a:moveTo>
                <a:lnTo>
                  <a:pt x="6437085" y="0"/>
                </a:lnTo>
                <a:lnTo>
                  <a:pt x="6437085" y="1985269"/>
                </a:lnTo>
                <a:lnTo>
                  <a:pt x="0" y="19852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905" r="0" b="-3905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5400000">
            <a:off x="10534473" y="3659052"/>
            <a:ext cx="11604260" cy="3998635"/>
          </a:xfrm>
          <a:custGeom>
            <a:avLst/>
            <a:gdLst/>
            <a:ahLst/>
            <a:cxnLst/>
            <a:rect r="r" b="b" t="t" l="l"/>
            <a:pathLst>
              <a:path h="3998635" w="11604260">
                <a:moveTo>
                  <a:pt x="0" y="3998635"/>
                </a:moveTo>
                <a:lnTo>
                  <a:pt x="11604260" y="3998635"/>
                </a:lnTo>
                <a:lnTo>
                  <a:pt x="11604260" y="0"/>
                </a:lnTo>
                <a:lnTo>
                  <a:pt x="0" y="0"/>
                </a:lnTo>
                <a:lnTo>
                  <a:pt x="0" y="3998635"/>
                </a:lnTo>
                <a:close/>
              </a:path>
            </a:pathLst>
          </a:custGeom>
          <a:blipFill>
            <a:blip r:embed="rId3">
              <a:alphaModFix amt="51000"/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714447" y="7287895"/>
            <a:ext cx="2261273" cy="2261273"/>
          </a:xfrm>
          <a:custGeom>
            <a:avLst/>
            <a:gdLst/>
            <a:ahLst/>
            <a:cxnLst/>
            <a:rect r="r" b="b" t="t" l="l"/>
            <a:pathLst>
              <a:path h="2261273" w="2261273">
                <a:moveTo>
                  <a:pt x="0" y="0"/>
                </a:moveTo>
                <a:lnTo>
                  <a:pt x="2261273" y="0"/>
                </a:lnTo>
                <a:lnTo>
                  <a:pt x="2261273" y="2261273"/>
                </a:lnTo>
                <a:lnTo>
                  <a:pt x="0" y="22612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DAHPdkSJiQw</dc:identifier>
  <dcterms:modified xsi:type="dcterms:W3CDTF">2011-08-01T06:04:30Z</dcterms:modified>
  <cp:revision>1</cp:revision>
  <dc:title>2026 slides - BGS</dc:title>
</cp:coreProperties>
</file>