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ontserrat Bold" charset="1" panose="00000800000000000000"/>
      <p:regular r:id="rId7"/>
    </p:embeddedFont>
    <p:embeddedFont>
      <p:font typeface="Montserrat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E17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35987" y="2389886"/>
            <a:ext cx="14147866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50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What Can You Do With Your PhD?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14447" y="3373932"/>
            <a:ext cx="11009881" cy="529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9"/>
              </a:lnSpc>
            </a:pPr>
            <a:r>
              <a:rPr lang="en-US" sz="32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PhD Career Training Platform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028700" y="370416"/>
            <a:ext cx="4204580" cy="2034236"/>
          </a:xfrm>
          <a:custGeom>
            <a:avLst/>
            <a:gdLst/>
            <a:ahLst/>
            <a:cxnLst/>
            <a:rect r="r" b="b" t="t" l="l"/>
            <a:pathLst>
              <a:path h="2034236" w="4204580">
                <a:moveTo>
                  <a:pt x="0" y="0"/>
                </a:moveTo>
                <a:lnTo>
                  <a:pt x="4204580" y="0"/>
                </a:lnTo>
                <a:lnTo>
                  <a:pt x="4204580" y="2034236"/>
                </a:lnTo>
                <a:lnTo>
                  <a:pt x="0" y="20342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754" t="0" r="-22754" b="0"/>
            </a:stretch>
          </a:blipFill>
        </p:spPr>
      </p:sp>
      <p:sp>
        <p:nvSpPr>
          <p:cNvPr name="AutoShape 5" id="5"/>
          <p:cNvSpPr/>
          <p:nvPr/>
        </p:nvSpPr>
        <p:spPr>
          <a:xfrm flipH="true">
            <a:off x="1735987" y="4445301"/>
            <a:ext cx="2239733" cy="0"/>
          </a:xfrm>
          <a:prstGeom prst="line">
            <a:avLst/>
          </a:prstGeom>
          <a:ln cap="flat" w="19050">
            <a:solidFill>
              <a:srgbClr val="F1F0E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735987" y="4841096"/>
            <a:ext cx="10183252" cy="19348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You have more options than you think. And as a doctoral student or postdoc, you can explore these options through Beyond the Professoriate — a platform you already have access to. Log in to access on-demand videos, workbooks, and live webinars that will help you build a career in academia or beyond.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381986" y="7841117"/>
            <a:ext cx="10616145" cy="1022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Log in to get started at:</a:t>
            </a: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algn="l">
              <a:lnSpc>
                <a:spcPts val="4619"/>
              </a:lnSpc>
              <a:spcBef>
                <a:spcPct val="0"/>
              </a:spcBef>
            </a:pPr>
            <a:r>
              <a:rPr lang="en-US" b="true" sz="2799" spc="3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institutions.beyondprof.com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3548811" y="-3025825"/>
            <a:ext cx="9047046" cy="13815321"/>
            <a:chOff x="0" y="0"/>
            <a:chExt cx="12062728" cy="1842042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965080" y="0"/>
              <a:ext cx="11097648" cy="11097648"/>
            </a:xfrm>
            <a:custGeom>
              <a:avLst/>
              <a:gdLst/>
              <a:ahLst/>
              <a:cxnLst/>
              <a:rect r="r" b="b" t="t" l="l"/>
              <a:pathLst>
                <a:path h="11097648" w="11097648">
                  <a:moveTo>
                    <a:pt x="0" y="0"/>
                  </a:moveTo>
                  <a:lnTo>
                    <a:pt x="11097648" y="0"/>
                  </a:lnTo>
                  <a:lnTo>
                    <a:pt x="11097648" y="11097648"/>
                  </a:lnTo>
                  <a:lnTo>
                    <a:pt x="0" y="110976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5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8942282"/>
              <a:ext cx="5916461" cy="5916461"/>
            </a:xfrm>
            <a:custGeom>
              <a:avLst/>
              <a:gdLst/>
              <a:ahLst/>
              <a:cxnLst/>
              <a:rect r="r" b="b" t="t" l="l"/>
              <a:pathLst>
                <a:path h="5916461" w="5916461">
                  <a:moveTo>
                    <a:pt x="0" y="0"/>
                  </a:moveTo>
                  <a:lnTo>
                    <a:pt x="5916461" y="0"/>
                  </a:lnTo>
                  <a:lnTo>
                    <a:pt x="5916461" y="5916461"/>
                  </a:lnTo>
                  <a:lnTo>
                    <a:pt x="0" y="5916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255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3555673" y="12503966"/>
              <a:ext cx="5916461" cy="5916461"/>
            </a:xfrm>
            <a:custGeom>
              <a:avLst/>
              <a:gdLst/>
              <a:ahLst/>
              <a:cxnLst/>
              <a:rect r="r" b="b" t="t" l="l"/>
              <a:pathLst>
                <a:path h="5916461" w="5916461">
                  <a:moveTo>
                    <a:pt x="0" y="0"/>
                  </a:moveTo>
                  <a:lnTo>
                    <a:pt x="5916461" y="0"/>
                  </a:lnTo>
                  <a:lnTo>
                    <a:pt x="5916461" y="5916461"/>
                  </a:lnTo>
                  <a:lnTo>
                    <a:pt x="0" y="5916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68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1714447" y="7309341"/>
            <a:ext cx="2264783" cy="2264783"/>
          </a:xfrm>
          <a:custGeom>
            <a:avLst/>
            <a:gdLst/>
            <a:ahLst/>
            <a:cxnLst/>
            <a:rect r="r" b="b" t="t" l="l"/>
            <a:pathLst>
              <a:path h="2264783" w="2264783">
                <a:moveTo>
                  <a:pt x="0" y="0"/>
                </a:moveTo>
                <a:lnTo>
                  <a:pt x="2264783" y="0"/>
                </a:lnTo>
                <a:lnTo>
                  <a:pt x="2264783" y="2264784"/>
                </a:lnTo>
                <a:lnTo>
                  <a:pt x="0" y="226478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DAHPdIV-heY</dc:identifier>
  <dcterms:modified xsi:type="dcterms:W3CDTF">2011-08-01T06:04:30Z</dcterms:modified>
  <cp:revision>1</cp:revision>
  <dc:title>2026 slide - BP</dc:title>
</cp:coreProperties>
</file>