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Classic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10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sa Kurtz" userId="166c66e5ce436b32" providerId="LiveId" clId="{6EF0C49F-4B10-45CB-A60D-DBFAD888B215}"/>
    <pc:docChg chg="delSld">
      <pc:chgData name="Malisa Kurtz" userId="166c66e5ce436b32" providerId="LiveId" clId="{6EF0C49F-4B10-45CB-A60D-DBFAD888B215}" dt="2025-07-31T00:53:15.224" v="1" actId="47"/>
      <pc:docMkLst>
        <pc:docMk/>
      </pc:docMkLst>
      <pc:sldChg chg="del">
        <pc:chgData name="Malisa Kurtz" userId="166c66e5ce436b32" providerId="LiveId" clId="{6EF0C49F-4B10-45CB-A60D-DBFAD888B215}" dt="2025-07-31T00:53:14.160" v="0" actId="47"/>
        <pc:sldMkLst>
          <pc:docMk/>
          <pc:sldMk cId="0" sldId="258"/>
        </pc:sldMkLst>
      </pc:sldChg>
      <pc:sldChg chg="del">
        <pc:chgData name="Malisa Kurtz" userId="166c66e5ce436b32" providerId="LiveId" clId="{6EF0C49F-4B10-45CB-A60D-DBFAD888B215}" dt="2025-07-31T00:53:15.224" v="1" actId="47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237814" y="3698761"/>
            <a:ext cx="2239733" cy="0"/>
          </a:xfrm>
          <a:prstGeom prst="line">
            <a:avLst/>
          </a:prstGeom>
          <a:ln w="19050" cap="flat">
            <a:solidFill>
              <a:srgbClr val="F1F0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-765418" y="76200"/>
            <a:ext cx="7566204" cy="2333502"/>
          </a:xfrm>
          <a:custGeom>
            <a:avLst/>
            <a:gdLst/>
            <a:ahLst/>
            <a:cxnLst/>
            <a:rect l="l" t="t" r="r" b="b"/>
            <a:pathLst>
              <a:path w="7566204" h="2333502">
                <a:moveTo>
                  <a:pt x="0" y="0"/>
                </a:moveTo>
                <a:lnTo>
                  <a:pt x="7566204" y="0"/>
                </a:lnTo>
                <a:lnTo>
                  <a:pt x="7566204" y="2333502"/>
                </a:lnTo>
                <a:lnTo>
                  <a:pt x="0" y="233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5" b="-390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185644" y="5883570"/>
            <a:ext cx="10319417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399" spc="3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Explore upcoming events and register to attend at:</a:t>
            </a:r>
          </a:p>
          <a:p>
            <a:pPr algn="l">
              <a:lnSpc>
                <a:spcPts val="3959"/>
              </a:lnSpc>
              <a:spcBef>
                <a:spcPct val="0"/>
              </a:spcBef>
            </a:pPr>
            <a:r>
              <a:rPr lang="en-US" sz="2399" spc="33">
                <a:solidFill>
                  <a:srgbClr val="FEFB3C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https://institutions.beyondgradschool.com/events-and-trainings/ </a:t>
            </a:r>
          </a:p>
        </p:txBody>
      </p:sp>
      <p:sp>
        <p:nvSpPr>
          <p:cNvPr id="5" name="Freeform 5"/>
          <p:cNvSpPr/>
          <p:nvPr/>
        </p:nvSpPr>
        <p:spPr>
          <a:xfrm>
            <a:off x="1185644" y="5937061"/>
            <a:ext cx="445619" cy="445619"/>
          </a:xfrm>
          <a:custGeom>
            <a:avLst/>
            <a:gdLst/>
            <a:ahLst/>
            <a:cxnLst/>
            <a:rect l="l" t="t" r="r" b="b"/>
            <a:pathLst>
              <a:path w="445619" h="445619">
                <a:moveTo>
                  <a:pt x="0" y="0"/>
                </a:moveTo>
                <a:lnTo>
                  <a:pt x="445620" y="0"/>
                </a:lnTo>
                <a:lnTo>
                  <a:pt x="445620" y="445619"/>
                </a:lnTo>
                <a:lnTo>
                  <a:pt x="0" y="445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1505061" y="3166397"/>
            <a:ext cx="6158109" cy="4431917"/>
          </a:xfrm>
          <a:custGeom>
            <a:avLst/>
            <a:gdLst/>
            <a:ahLst/>
            <a:cxnLst/>
            <a:rect l="l" t="t" r="r" b="b"/>
            <a:pathLst>
              <a:path w="6158109" h="4431917">
                <a:moveTo>
                  <a:pt x="0" y="0"/>
                </a:moveTo>
                <a:lnTo>
                  <a:pt x="6158109" y="0"/>
                </a:lnTo>
                <a:lnTo>
                  <a:pt x="6158109" y="4431916"/>
                </a:lnTo>
                <a:lnTo>
                  <a:pt x="0" y="4431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185644" y="7403761"/>
            <a:ext cx="1854539" cy="1854539"/>
          </a:xfrm>
          <a:custGeom>
            <a:avLst/>
            <a:gdLst/>
            <a:ahLst/>
            <a:cxnLst/>
            <a:rect l="l" t="t" r="r" b="b"/>
            <a:pathLst>
              <a:path w="1854539" h="1854539">
                <a:moveTo>
                  <a:pt x="0" y="0"/>
                </a:moveTo>
                <a:lnTo>
                  <a:pt x="1854540" y="0"/>
                </a:lnTo>
                <a:lnTo>
                  <a:pt x="1854540" y="1854539"/>
                </a:lnTo>
                <a:lnTo>
                  <a:pt x="0" y="1854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1237814" y="4228560"/>
            <a:ext cx="760433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Helping master’s students learn how to effectively job search and advance their career. Get your job search questions answered today.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7814" y="2285877"/>
            <a:ext cx="7924777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  <a:spcBef>
                <a:spcPct val="0"/>
              </a:spcBef>
            </a:pPr>
            <a:r>
              <a:rPr lang="en-US" sz="2900" spc="4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MASTER’S CAREER TRAINING PLATFORM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237814" y="3698761"/>
            <a:ext cx="2239733" cy="0"/>
          </a:xfrm>
          <a:prstGeom prst="line">
            <a:avLst/>
          </a:prstGeom>
          <a:ln w="19050" cap="flat">
            <a:solidFill>
              <a:srgbClr val="F1F0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-765418" y="76200"/>
            <a:ext cx="7566204" cy="2333502"/>
          </a:xfrm>
          <a:custGeom>
            <a:avLst/>
            <a:gdLst/>
            <a:ahLst/>
            <a:cxnLst/>
            <a:rect l="l" t="t" r="r" b="b"/>
            <a:pathLst>
              <a:path w="7566204" h="2333502">
                <a:moveTo>
                  <a:pt x="0" y="0"/>
                </a:moveTo>
                <a:lnTo>
                  <a:pt x="7566204" y="0"/>
                </a:lnTo>
                <a:lnTo>
                  <a:pt x="7566204" y="2333502"/>
                </a:lnTo>
                <a:lnTo>
                  <a:pt x="0" y="233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5" b="-390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185644" y="5883570"/>
            <a:ext cx="10319417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399" spc="3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Explore upcoming events and register to attend at:</a:t>
            </a:r>
          </a:p>
          <a:p>
            <a:pPr algn="l">
              <a:lnSpc>
                <a:spcPts val="3959"/>
              </a:lnSpc>
              <a:spcBef>
                <a:spcPct val="0"/>
              </a:spcBef>
            </a:pPr>
            <a:r>
              <a:rPr lang="en-US" sz="2399" spc="33">
                <a:solidFill>
                  <a:srgbClr val="FEFB3C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https://institutions.beyondgradschool.com/events-and-trainings/ </a:t>
            </a:r>
          </a:p>
        </p:txBody>
      </p:sp>
      <p:sp>
        <p:nvSpPr>
          <p:cNvPr id="5" name="Freeform 5"/>
          <p:cNvSpPr/>
          <p:nvPr/>
        </p:nvSpPr>
        <p:spPr>
          <a:xfrm>
            <a:off x="1185644" y="5937061"/>
            <a:ext cx="445619" cy="445619"/>
          </a:xfrm>
          <a:custGeom>
            <a:avLst/>
            <a:gdLst/>
            <a:ahLst/>
            <a:cxnLst/>
            <a:rect l="l" t="t" r="r" b="b"/>
            <a:pathLst>
              <a:path w="445619" h="445619">
                <a:moveTo>
                  <a:pt x="0" y="0"/>
                </a:moveTo>
                <a:lnTo>
                  <a:pt x="445620" y="0"/>
                </a:lnTo>
                <a:lnTo>
                  <a:pt x="445620" y="445619"/>
                </a:lnTo>
                <a:lnTo>
                  <a:pt x="0" y="445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185644" y="7403761"/>
            <a:ext cx="1854539" cy="1854539"/>
          </a:xfrm>
          <a:custGeom>
            <a:avLst/>
            <a:gdLst/>
            <a:ahLst/>
            <a:cxnLst/>
            <a:rect l="l" t="t" r="r" b="b"/>
            <a:pathLst>
              <a:path w="1854539" h="1854539">
                <a:moveTo>
                  <a:pt x="0" y="0"/>
                </a:moveTo>
                <a:lnTo>
                  <a:pt x="1854540" y="0"/>
                </a:lnTo>
                <a:lnTo>
                  <a:pt x="1854540" y="1854539"/>
                </a:lnTo>
                <a:lnTo>
                  <a:pt x="0" y="185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237814" y="4228560"/>
            <a:ext cx="760433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Helping master’s students learn how to effectively job search and advance their career. Get your job search questions answered today.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7814" y="2285877"/>
            <a:ext cx="7924777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  <a:spcBef>
                <a:spcPct val="0"/>
              </a:spcBef>
            </a:pPr>
            <a:r>
              <a:rPr lang="en-US" sz="2900" spc="4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MASTER’S CAREER TRAINING PLATFORM</a:t>
            </a:r>
          </a:p>
        </p:txBody>
      </p:sp>
      <p:sp>
        <p:nvSpPr>
          <p:cNvPr id="9" name="Freeform 9"/>
          <p:cNvSpPr/>
          <p:nvPr/>
        </p:nvSpPr>
        <p:spPr>
          <a:xfrm>
            <a:off x="13367792" y="214330"/>
            <a:ext cx="9840416" cy="9858340"/>
          </a:xfrm>
          <a:custGeom>
            <a:avLst/>
            <a:gdLst/>
            <a:ahLst/>
            <a:cxnLst/>
            <a:rect l="l" t="t" r="r" b="b"/>
            <a:pathLst>
              <a:path w="9840416" h="9858340">
                <a:moveTo>
                  <a:pt x="0" y="0"/>
                </a:moveTo>
                <a:lnTo>
                  <a:pt x="9840416" y="0"/>
                </a:lnTo>
                <a:lnTo>
                  <a:pt x="9840416" y="9858340"/>
                </a:lnTo>
                <a:lnTo>
                  <a:pt x="0" y="9858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 Classic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Slides_Fall orientation 2025</dc:title>
  <cp:lastModifiedBy>Malisa Kurtz</cp:lastModifiedBy>
  <cp:revision>1</cp:revision>
  <dcterms:created xsi:type="dcterms:W3CDTF">2006-08-16T00:00:00Z</dcterms:created>
  <dcterms:modified xsi:type="dcterms:W3CDTF">2025-07-31T00:53:18Z</dcterms:modified>
  <dc:identifier>DAGur8UOKvs</dc:identifier>
</cp:coreProperties>
</file>